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9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56B1AE-4749-41C2-888F-A72ADB20DCB4}" v="16" dt="2018-11-03T21:10:54.3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EGandDONNA Proctor" userId="c4893a0e74925cff" providerId="LiveId" clId="{5756B1AE-4749-41C2-888F-A72ADB20DCB4}"/>
    <pc:docChg chg="custSel addSld modSld">
      <pc:chgData name="GREGandDONNA Proctor" userId="c4893a0e74925cff" providerId="LiveId" clId="{5756B1AE-4749-41C2-888F-A72ADB20DCB4}" dt="2018-11-03T21:11:06.669" v="142" actId="14100"/>
      <pc:docMkLst>
        <pc:docMk/>
      </pc:docMkLst>
      <pc:sldChg chg="addSp delSp modSp">
        <pc:chgData name="GREGandDONNA Proctor" userId="c4893a0e74925cff" providerId="LiveId" clId="{5756B1AE-4749-41C2-888F-A72ADB20DCB4}" dt="2018-11-03T21:11:06.669" v="142" actId="14100"/>
        <pc:sldMkLst>
          <pc:docMk/>
          <pc:sldMk cId="3596785832" sldId="256"/>
        </pc:sldMkLst>
        <pc:spChg chg="mod">
          <ac:chgData name="GREGandDONNA Proctor" userId="c4893a0e74925cff" providerId="LiveId" clId="{5756B1AE-4749-41C2-888F-A72ADB20DCB4}" dt="2018-11-03T21:10:28.091" v="135" actId="1076"/>
          <ac:spMkLst>
            <pc:docMk/>
            <pc:sldMk cId="3596785832" sldId="256"/>
            <ac:spMk id="2" creationId="{B39354E8-7F42-4C8B-BBE6-B8E19234E781}"/>
          </ac:spMkLst>
        </pc:spChg>
        <pc:spChg chg="del">
          <ac:chgData name="GREGandDONNA Proctor" userId="c4893a0e74925cff" providerId="LiveId" clId="{5756B1AE-4749-41C2-888F-A72ADB20DCB4}" dt="2018-11-03T21:10:54.322" v="141"/>
          <ac:spMkLst>
            <pc:docMk/>
            <pc:sldMk cId="3596785832" sldId="256"/>
            <ac:spMk id="3" creationId="{BB1C3464-24D3-48D5-A5C5-083E59C2CF8A}"/>
          </ac:spMkLst>
        </pc:spChg>
        <pc:picChg chg="add mod">
          <ac:chgData name="GREGandDONNA Proctor" userId="c4893a0e74925cff" providerId="LiveId" clId="{5756B1AE-4749-41C2-888F-A72ADB20DCB4}" dt="2018-11-03T21:11:06.669" v="142" actId="14100"/>
          <ac:picMkLst>
            <pc:docMk/>
            <pc:sldMk cId="3596785832" sldId="256"/>
            <ac:picMk id="5" creationId="{BE70A1DB-6E58-49A7-9E98-170D626C73C7}"/>
          </ac:picMkLst>
        </pc:picChg>
      </pc:sldChg>
      <pc:sldChg chg="addSp delSp modSp add">
        <pc:chgData name="GREGandDONNA Proctor" userId="c4893a0e74925cff" providerId="LiveId" clId="{5756B1AE-4749-41C2-888F-A72ADB20DCB4}" dt="2018-11-03T21:04:15.498" v="66" actId="1582"/>
        <pc:sldMkLst>
          <pc:docMk/>
          <pc:sldMk cId="3500782796" sldId="262"/>
        </pc:sldMkLst>
        <pc:spChg chg="del">
          <ac:chgData name="GREGandDONNA Proctor" userId="c4893a0e74925cff" providerId="LiveId" clId="{5756B1AE-4749-41C2-888F-A72ADB20DCB4}" dt="2018-11-03T21:01:41.249" v="1" actId="931"/>
          <ac:spMkLst>
            <pc:docMk/>
            <pc:sldMk cId="3500782796" sldId="262"/>
            <ac:spMk id="3" creationId="{EA0DF05B-3D98-487C-A040-25B5060F19F4}"/>
          </ac:spMkLst>
        </pc:spChg>
        <pc:spChg chg="add mod">
          <ac:chgData name="GREGandDONNA Proctor" userId="c4893a0e74925cff" providerId="LiveId" clId="{5756B1AE-4749-41C2-888F-A72ADB20DCB4}" dt="2018-11-03T21:03:22.717" v="60" actId="20577"/>
          <ac:spMkLst>
            <pc:docMk/>
            <pc:sldMk cId="3500782796" sldId="262"/>
            <ac:spMk id="8" creationId="{F468FBD7-79B5-4218-8F46-392619191601}"/>
          </ac:spMkLst>
        </pc:spChg>
        <pc:spChg chg="add mod">
          <ac:chgData name="GREGandDONNA Proctor" userId="c4893a0e74925cff" providerId="LiveId" clId="{5756B1AE-4749-41C2-888F-A72ADB20DCB4}" dt="2018-11-03T21:04:15.498" v="66" actId="1582"/>
          <ac:spMkLst>
            <pc:docMk/>
            <pc:sldMk cId="3500782796" sldId="262"/>
            <ac:spMk id="9" creationId="{88F70861-32EC-4FEC-8136-817FF128AF81}"/>
          </ac:spMkLst>
        </pc:spChg>
        <pc:picChg chg="add mod">
          <ac:chgData name="GREGandDONNA Proctor" userId="c4893a0e74925cff" providerId="LiveId" clId="{5756B1AE-4749-41C2-888F-A72ADB20DCB4}" dt="2018-11-03T21:01:54.151" v="5" actId="14100"/>
          <ac:picMkLst>
            <pc:docMk/>
            <pc:sldMk cId="3500782796" sldId="262"/>
            <ac:picMk id="5" creationId="{FD0BAB86-B6AB-4451-8DB5-D9CA05EE825A}"/>
          </ac:picMkLst>
        </pc:picChg>
        <pc:picChg chg="add mod">
          <ac:chgData name="GREGandDONNA Proctor" userId="c4893a0e74925cff" providerId="LiveId" clId="{5756B1AE-4749-41C2-888F-A72ADB20DCB4}" dt="2018-11-03T21:02:14.624" v="9" actId="14100"/>
          <ac:picMkLst>
            <pc:docMk/>
            <pc:sldMk cId="3500782796" sldId="262"/>
            <ac:picMk id="7" creationId="{08DB88DA-0755-4C18-9A2A-D62E420D2F34}"/>
          </ac:picMkLst>
        </pc:picChg>
      </pc:sldChg>
      <pc:sldChg chg="addSp delSp modSp add">
        <pc:chgData name="GREGandDONNA Proctor" userId="c4893a0e74925cff" providerId="LiveId" clId="{5756B1AE-4749-41C2-888F-A72ADB20DCB4}" dt="2018-11-03T21:05:59.395" v="119" actId="1076"/>
        <pc:sldMkLst>
          <pc:docMk/>
          <pc:sldMk cId="1411492691" sldId="263"/>
        </pc:sldMkLst>
        <pc:spChg chg="add mod">
          <ac:chgData name="GREGandDONNA Proctor" userId="c4893a0e74925cff" providerId="LiveId" clId="{5756B1AE-4749-41C2-888F-A72ADB20DCB4}" dt="2018-11-03T21:05:59.395" v="119" actId="1076"/>
          <ac:spMkLst>
            <pc:docMk/>
            <pc:sldMk cId="1411492691" sldId="263"/>
            <ac:spMk id="3" creationId="{824F53E8-5577-4973-8A82-3820E1918EFE}"/>
          </ac:spMkLst>
        </pc:spChg>
        <pc:picChg chg="del">
          <ac:chgData name="GREGandDONNA Proctor" userId="c4893a0e74925cff" providerId="LiveId" clId="{5756B1AE-4749-41C2-888F-A72ADB20DCB4}" dt="2018-11-03T21:02:24.693" v="11"/>
          <ac:picMkLst>
            <pc:docMk/>
            <pc:sldMk cId="1411492691" sldId="263"/>
            <ac:picMk id="7" creationId="{08DB88DA-0755-4C18-9A2A-D62E420D2F3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7A302D-DCC6-4799-AC4D-84C1DDFDA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F50B2AD-D502-4DDB-90CE-277F0C80F3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38870B-494E-424C-B364-B36961B9D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F5D-7560-4679-B923-280A50346A03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E95841-2688-4620-B7C5-316531376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426880-D638-4E02-9885-B27323380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6419-8171-47CC-94AB-6EBD7C545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B2C91C-0F3F-4E13-9813-AA9CE2195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504DCEC-5FD5-4AF9-889F-3AA1A1101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46C8CC-0ABB-4C43-BE55-9C587CB09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F5D-7560-4679-B923-280A50346A03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B32452-4BD7-46BE-B3EE-2B97374E8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9D0653-D164-4AFA-B6C3-FFB8048F8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6419-8171-47CC-94AB-6EBD7C545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704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3463DB8-26D6-4E52-99E2-5136D50E84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1E96A1A-7BF1-407F-954A-CDCDA1A3A0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2F4D6C-6FEE-4E60-B84E-04C768D61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F5D-7560-4679-B923-280A50346A03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892034C-C8BD-49D3-9E18-51902E24E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A6727C-218C-4984-A4D4-F72A12C5B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6419-8171-47CC-94AB-6EBD7C545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0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2B806F-D1CF-446E-A92A-86C56874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CEA615-1EA3-4602-9CEC-96A203665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0232BCF-9AB2-42FC-B419-B86516DA1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F5D-7560-4679-B923-280A50346A03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6A7FAC-8C8F-4D2C-B3F8-773FD1666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038DB4-2709-470D-A4A8-18DA99295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6419-8171-47CC-94AB-6EBD7C545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47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22CB41-E731-4DEF-B71E-C17AB2BA6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6EE903-7469-466B-8510-571472F5C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93F6AE-D8CE-4E12-9AAE-94C2B09E6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F5D-7560-4679-B923-280A50346A03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91B19C-C2F0-4A15-8D8B-6DD14609B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BB06F7-3C5E-478C-9FC8-F0E2F118E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6419-8171-47CC-94AB-6EBD7C545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1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BBA9F6-98D9-42C2-9EA3-FD2254CE4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FB865B-FE76-4D12-9D26-838DDCA8A2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1DB04E0-E97D-4AA5-8563-F82847F5F7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6A77A62-7040-40AF-8DF1-C554BE8A8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F5D-7560-4679-B923-280A50346A03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4A11D01-A5D0-45A0-A30A-055D6D06A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2B879BB-7704-456C-8B37-EB2288997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6419-8171-47CC-94AB-6EBD7C545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4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C4018D-949E-4225-B542-FC600D183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830CFD2-284E-42C3-8F5F-E485636F3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0F7A19-C0C0-4415-80FC-00C90C07A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5AFF327-6066-4FE0-8912-33AF592CE7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18C3918-485A-45E8-9D8F-E4CD2FAB80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BD057F5-8816-4F6F-B629-AC15B0AF6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F5D-7560-4679-B923-280A50346A03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D9B698B-DC78-4BBE-9DA4-C38E7189E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D722A75-2192-4343-A668-FF246771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6419-8171-47CC-94AB-6EBD7C545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7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10715F-2F78-4B51-BF51-7342A0A8E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5194F24-BF49-46BA-ABE3-824C7218B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F5D-7560-4679-B923-280A50346A03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B12EDBF-47E2-45B6-9AEC-BAC25787A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24433D1-3056-4DDB-B756-10AD90EB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6419-8171-47CC-94AB-6EBD7C545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85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0AAA89A-0B04-41B2-9B32-F05085500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F5D-7560-4679-B923-280A50346A03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7EEE6B6-F9CA-47C5-82EB-4D98CCF28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9EA18FC-38EC-4112-91CF-45147B283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6419-8171-47CC-94AB-6EBD7C545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1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08CC25-9823-491B-92BB-987DB4FDF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AE3D23-68AF-4125-A136-C53A6D213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40F306D-6DF7-418D-8399-C47EA5908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09AD0FB-13D5-40D0-8A3E-E3EC30F1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F5D-7560-4679-B923-280A50346A03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DA26A3B-FEAE-4697-AD4E-73E868D6D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9E6FFF-EC2F-4526-B517-B72768911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6419-8171-47CC-94AB-6EBD7C545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86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C6EBA5-01B1-4788-9D21-5A8EE0A0C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AC08DDB-55EC-43DA-AB1B-EE6E358EA2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FD6AA5C-6AD8-49FA-893C-C5C1CEFE6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1EF78E8-83A4-4467-9E91-CC8078A8D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BF5D-7560-4679-B923-280A50346A03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CAC656-C7E2-423F-A1EC-34DE26571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11E5699-7CE9-408A-9963-9FE11C93A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F6419-8171-47CC-94AB-6EBD7C545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1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FE73EA1-B41D-408D-A74D-D7EFF692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15B10AF-2C77-4275-8B02-9141251CF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E10615A-3D8A-4AB1-84D4-0A3F61EF31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ABF5D-7560-4679-B923-280A50346A03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58C51C-430C-405D-AD7C-83F77A64BD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FCE3E5-659F-4BB7-95E9-841E7A7AFF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F6419-8171-47CC-94AB-6EBD7C545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90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9354E8-7F42-4C8B-BBE6-B8E19234E7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396" y="189302"/>
            <a:ext cx="11859207" cy="2387600"/>
          </a:xfrm>
          <a:solidFill>
            <a:schemeClr val="bg1">
              <a:lumMod val="75000"/>
            </a:schemeClr>
          </a:solidFill>
          <a:ln w="5715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US" sz="4800" b="1" dirty="0">
                <a:latin typeface="Arial Black" panose="020B0A04020102020204" pitchFamily="34" charset="0"/>
              </a:rPr>
              <a:t>“Ministering Messiah’s </a:t>
            </a:r>
            <a:r>
              <a:rPr lang="en-US" sz="4800" b="1" u="sng" dirty="0">
                <a:latin typeface="Arial Black" panose="020B0A04020102020204" pitchFamily="34" charset="0"/>
              </a:rPr>
              <a:t>MERCY</a:t>
            </a:r>
            <a:r>
              <a:rPr lang="en-US" sz="4800" b="1" dirty="0">
                <a:latin typeface="Arial Black" panose="020B0A04020102020204" pitchFamily="34" charset="0"/>
              </a:rPr>
              <a:t>!”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E70A1DB-6E58-49A7-9E98-170D626C73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820" y="2649894"/>
            <a:ext cx="6718041" cy="420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785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7DFB97-84DB-490D-B8A2-D432C17FA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8FFF77C1-72E8-4093-BC1E-2687CD0F9E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71175" cy="6857999"/>
          </a:xfrm>
        </p:spPr>
      </p:pic>
    </p:spTree>
    <p:extLst>
      <p:ext uri="{BB962C8B-B14F-4D97-AF65-F5344CB8AC3E}">
        <p14:creationId xmlns:p14="http://schemas.microsoft.com/office/powerpoint/2010/main" val="827144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551966-CEEB-471F-BF9B-60BED02FD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45FE542F-161C-4EFC-BBA5-ECB9026F41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2E7AE3B-4E63-4C09-93D1-EB008F4AA9EC}"/>
              </a:ext>
            </a:extLst>
          </p:cNvPr>
          <p:cNvSpPr txBox="1"/>
          <p:nvPr/>
        </p:nvSpPr>
        <p:spPr>
          <a:xfrm>
            <a:off x="142613" y="0"/>
            <a:ext cx="11870422" cy="584775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spc="600" dirty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First Things First!</a:t>
            </a:r>
          </a:p>
        </p:txBody>
      </p:sp>
    </p:spTree>
    <p:extLst>
      <p:ext uri="{BB962C8B-B14F-4D97-AF65-F5344CB8AC3E}">
        <p14:creationId xmlns:p14="http://schemas.microsoft.com/office/powerpoint/2010/main" val="109779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15DEEA-6783-4F4B-A3AE-7F0F12A3B02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latin typeface="Arial Black" panose="020B0A04020102020204" pitchFamily="34" charset="0"/>
              </a:rPr>
              <a:t>Psalms 14:1(AMPC)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1484B5-047E-4D66-B8F2-F1D192CBD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645" y="1825624"/>
            <a:ext cx="11876810" cy="4782993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Arial Black" panose="020B0A04020102020204" pitchFamily="34" charset="0"/>
              </a:rPr>
              <a:t>THE [empty-headed] fool has said in his heart, </a:t>
            </a:r>
          </a:p>
          <a:p>
            <a:r>
              <a:rPr lang="en-US" sz="5400" b="1" u="sng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  <a:latin typeface="Arial Black" panose="020B0A04020102020204" pitchFamily="34" charset="0"/>
              </a:rPr>
              <a:t>There is no God</a:t>
            </a:r>
            <a:r>
              <a:rPr lang="en-US" sz="5400" dirty="0">
                <a:latin typeface="Arial Black" panose="020B0A04020102020204" pitchFamily="34" charset="0"/>
              </a:rPr>
              <a:t>. They are corrupt, they have done abominable deeds; there is none that does good or right.</a:t>
            </a:r>
            <a:endParaRPr lang="en-US" sz="11500" dirty="0">
              <a:latin typeface="Arial Black" panose="020B0A040201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32BC7A9B-FEFA-4A7F-8004-BA2E9BB74D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1825624"/>
            <a:ext cx="12192000" cy="160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26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15DEEA-6783-4F4B-A3AE-7F0F12A3B02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latin typeface="Arial Black" panose="020B0A04020102020204" pitchFamily="34" charset="0"/>
              </a:rPr>
              <a:t>Psalms 14:1(AMPC)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1484B5-047E-4D66-B8F2-F1D192CBD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645" y="1825624"/>
            <a:ext cx="11876810" cy="4782993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  <a:latin typeface="Arial Black" panose="020B0A04020102020204" pitchFamily="34" charset="0"/>
              </a:rPr>
              <a:t>THE [empty-headed] fool has said in his heart</a:t>
            </a:r>
            <a:r>
              <a:rPr lang="en-US" sz="5400" dirty="0">
                <a:latin typeface="Arial Black" panose="020B0A04020102020204" pitchFamily="34" charset="0"/>
              </a:rPr>
              <a:t>, </a:t>
            </a:r>
          </a:p>
          <a:p>
            <a:r>
              <a:rPr lang="en-US" sz="5400" b="1" u="sng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  <a:latin typeface="Arial Black" panose="020B0A04020102020204" pitchFamily="34" charset="0"/>
              </a:rPr>
              <a:t>There is no God</a:t>
            </a:r>
            <a:r>
              <a:rPr lang="en-US" sz="5400" dirty="0">
                <a:latin typeface="Arial Black" panose="020B0A04020102020204" pitchFamily="34" charset="0"/>
              </a:rPr>
              <a:t>. They are corrupt, they have done abominable deeds; there is none that does good or right.</a:t>
            </a:r>
            <a:endParaRPr lang="en-US" sz="115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548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AAD8DD-D422-4A79-BF18-D01E626BE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FD0BAB86-B6AB-4451-8DB5-D9CA05EE82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8DB88DA-0755-4C18-9A2A-D62E420D2F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14800"/>
            <a:ext cx="12257314" cy="27432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468FBD7-79B5-4218-8F46-392619191601}"/>
              </a:ext>
            </a:extLst>
          </p:cNvPr>
          <p:cNvSpPr txBox="1"/>
          <p:nvPr/>
        </p:nvSpPr>
        <p:spPr>
          <a:xfrm>
            <a:off x="167951" y="149290"/>
            <a:ext cx="5346441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Arial Black" panose="020B0A04020102020204" pitchFamily="34" charset="0"/>
              </a:rPr>
              <a:t>They are always looking down on me!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xmlns="" id="{88F70861-32EC-4FEC-8136-817FF128AF81}"/>
              </a:ext>
            </a:extLst>
          </p:cNvPr>
          <p:cNvSpPr/>
          <p:nvPr/>
        </p:nvSpPr>
        <p:spPr>
          <a:xfrm>
            <a:off x="3125755" y="2834910"/>
            <a:ext cx="3993502" cy="484632"/>
          </a:xfrm>
          <a:prstGeom prst="rightArrow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82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AAD8DD-D422-4A79-BF18-D01E626BE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FD0BAB86-B6AB-4451-8DB5-D9CA05EE82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24F53E8-5577-4973-8A82-3820E1918EFE}"/>
              </a:ext>
            </a:extLst>
          </p:cNvPr>
          <p:cNvSpPr txBox="1"/>
          <p:nvPr/>
        </p:nvSpPr>
        <p:spPr>
          <a:xfrm>
            <a:off x="65315" y="3072348"/>
            <a:ext cx="7081934" cy="3785652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Arial Black" panose="020B0A04020102020204" pitchFamily="34" charset="0"/>
              </a:rPr>
              <a:t>Were you looking at their heart?</a:t>
            </a:r>
          </a:p>
        </p:txBody>
      </p:sp>
    </p:spTree>
    <p:extLst>
      <p:ext uri="{BB962C8B-B14F-4D97-AF65-F5344CB8AC3E}">
        <p14:creationId xmlns:p14="http://schemas.microsoft.com/office/powerpoint/2010/main" val="1411492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100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Office Theme</vt:lpstr>
      <vt:lpstr>“Ministering Messiah’s MERCY!” </vt:lpstr>
      <vt:lpstr>PowerPoint Presentation</vt:lpstr>
      <vt:lpstr>PowerPoint Presentation</vt:lpstr>
      <vt:lpstr>Psalms 14:1(AMPC)</vt:lpstr>
      <vt:lpstr>Psalms 14:1(AMPC)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GREGandDONNA Proctor</dc:creator>
  <cp:lastModifiedBy>Victoria Byers</cp:lastModifiedBy>
  <cp:revision>2</cp:revision>
  <dcterms:created xsi:type="dcterms:W3CDTF">2018-11-03T20:34:44Z</dcterms:created>
  <dcterms:modified xsi:type="dcterms:W3CDTF">2018-11-12T22:01:13Z</dcterms:modified>
</cp:coreProperties>
</file>